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-102" y="-16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B72492-EB72-499B-8280-5C01A0140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EF97591-159E-4A0F-B39E-A0B47EE55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F5554C7-A986-4429-BE69-0EC1B32A3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ABE70E5-B73F-4836-A473-D376E7997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2FD273C-886A-4752-86DD-FD4CF4E36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519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03CD5E-4AAD-40A3-AAB0-635B38816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CB94FB2-CBDD-4017-8251-5F0FD383F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E5290C2-526E-44F1-92F6-6123BF5EE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1513015-D970-4222-A247-2C8F57196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F480B22-B325-4DDA-A672-3097C12A1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927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A099C17-FF3C-4990-97AD-3EF8DE3475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AE12AF6-8985-404A-8B3F-EC89F7EC7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EE58BCE-4E2A-455C-AA0E-5EF6548B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4B7BE1-3EFD-42A0-8FA1-9E9E5F8EE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7539815-0475-46AC-B2B3-FFA1993F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08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01CCD1-7D34-41A8-A6B2-1DCB38CEF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4E9158-B6BB-439D-9893-9793F876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A7960E4-A159-40C0-BE05-A1290ECAA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F3C4803-4EC4-4DB2-9AFB-2B31AD903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0FDB20-45E4-4F85-957F-FD0479FD0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32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98EF55-C9F1-4B75-BE3C-8402FA367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3C355D5-5523-4A2A-9874-6CD5716CD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BB11700-541A-480A-8986-7376A1909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5EEE9FE-EF66-434B-8552-948D67EDE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4A4C55-CC86-4E4B-9B81-9884E193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96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51220D-671C-4ACE-A5F5-26BE46B8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E3B101-5A3C-4D65-A4DA-1DC637B43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3AEC955-6029-4103-B8AC-0245DC529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27FC866-E17C-4AB2-8904-A858299A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B2DBF28-823A-4795-9813-73B3E30B9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1A2F9B0-949B-4C0F-AD6D-2690530F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387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683F13-D0E8-4B6A-9DD3-A5CB321D6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411350-6BB7-4216-9C1C-950AE476B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4DE44CA-5482-44EB-A658-9058F209A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0306386-939B-4248-B62C-ADAF064AEA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7301B43-E0E8-4734-ADD1-DEEC1494FB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3D2F365-C014-4EE4-9F31-16349387C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BAE6492-8C88-4859-80AD-5367C9187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77E8406-7870-4DF0-B2ED-96A71DA1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82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D3FA43-7B75-40BE-8886-9C8316F98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FD7296E-D66C-4790-A1CC-571E980F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7A4C56F-E913-4CFE-9036-1ED29FBE5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F801D2E-3B45-428B-B29C-5B86C7C3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43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25760F9-E4BB-4114-884F-6798A5B8B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DB0C95C-518B-470A-97B2-6B30F0553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25ADC50-CB52-41E2-8655-DE720E4D7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01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D1B4B4-F10E-439E-89DA-C58523FFE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98D0B8E-4095-47CD-82E5-B8283278D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1D5BD7B-C4E2-4AA8-858A-CDFC8D0FA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53295E1-E912-40AE-A00B-13A4403F5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8249C89-2AF4-49C2-A669-E64BA8C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4B22739-7FF3-4D71-818F-39F5F1E40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3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FA2CDA-4048-4C06-B343-FFB9DB592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863BBC0-3348-49AC-A6B6-C91412E52F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089A739-32C1-48DB-9674-D7345AF76D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2988437-40AD-491C-A789-D160D2CE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8339742-B2E7-4BC4-9117-53DD18516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0DC4B62-FC53-490C-AFBA-45993889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88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EB60D0E-F563-4CC2-860C-B2324C3F4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7410D82-8BE4-425E-B448-FD5C0941F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1AFCCE7-F0C2-4DBF-9871-D8C7F9BCE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42405-715C-465F-A06D-AE71B4E6B3BE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7648892-329A-47DC-8B20-A94C6D292A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B6DF934-B3B6-45E2-837A-63C9A8F68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AD692-81E7-43C0-BACF-39427F1BE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2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8C56C3-C7C9-4043-9314-8B9B6A55C1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Wasserstein GAN </a:t>
            </a:r>
            <a:br>
              <a:rPr lang="en-US" dirty="0" smtClean="0"/>
            </a:br>
            <a:r>
              <a:rPr lang="en-US" dirty="0" smtClean="0"/>
              <a:t>for cell images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89498E3-FDB5-427C-AD1E-6FA09DB5DB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Zheng Lu</a:t>
            </a:r>
          </a:p>
        </p:txBody>
      </p:sp>
    </p:spTree>
    <p:extLst>
      <p:ext uri="{BB962C8B-B14F-4D97-AF65-F5344CB8AC3E}">
        <p14:creationId xmlns:p14="http://schemas.microsoft.com/office/powerpoint/2010/main" val="4142630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Image for batch 4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50308" y="6391780"/>
            <a:ext cx="1505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Unconditional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901553" y="6360784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Conditional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35" y="1826919"/>
            <a:ext cx="4424765" cy="4459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6225" y="1826641"/>
            <a:ext cx="4459386" cy="445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307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for batch 5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84142" y="1805553"/>
            <a:ext cx="6812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Adam </a:t>
            </a:r>
            <a:r>
              <a:rPr lang="en-US" dirty="0" err="1" smtClean="0"/>
              <a:t>optimizor</a:t>
            </a:r>
            <a:r>
              <a:rPr lang="en-US" dirty="0" smtClean="0"/>
              <a:t>, [-4, -4], [-4, -4], down size to 128 and smaller network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42" y="2174885"/>
            <a:ext cx="4904342" cy="3468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2174885"/>
            <a:ext cx="4904342" cy="3468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5777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Image for batch 5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50308" y="6391780"/>
            <a:ext cx="1505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Unconditional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901553" y="6360784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Conditional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5" y="1826641"/>
            <a:ext cx="4447864" cy="445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702" y="1826641"/>
            <a:ext cx="4494135" cy="445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1778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for batch </a:t>
            </a:r>
            <a:r>
              <a:rPr lang="en-US" dirty="0"/>
              <a:t>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84142" y="1805553"/>
            <a:ext cx="5849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Adam </a:t>
            </a:r>
            <a:r>
              <a:rPr lang="en-US" dirty="0" err="1" smtClean="0"/>
              <a:t>optimizor</a:t>
            </a:r>
            <a:r>
              <a:rPr lang="en-US" dirty="0" smtClean="0"/>
              <a:t>, [-4, -4], [-4, -4], down size to 128, leaky </a:t>
            </a:r>
            <a:r>
              <a:rPr lang="en-US" dirty="0" err="1" smtClean="0"/>
              <a:t>relu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42" y="2174885"/>
            <a:ext cx="4923859" cy="3468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859" y="2174884"/>
            <a:ext cx="4901010" cy="3468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8286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Image for batch </a:t>
            </a:r>
            <a:r>
              <a:rPr lang="en-US" dirty="0"/>
              <a:t>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50308" y="6391780"/>
            <a:ext cx="1505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Unconditional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901553" y="6360784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Conditional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096" y="1826641"/>
            <a:ext cx="4436341" cy="445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784" y="1826640"/>
            <a:ext cx="4424366" cy="445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8827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for batch 7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84142" y="1805553"/>
            <a:ext cx="4831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Adam </a:t>
            </a:r>
            <a:r>
              <a:rPr lang="en-US" dirty="0" err="1" smtClean="0"/>
              <a:t>optimizor</a:t>
            </a:r>
            <a:r>
              <a:rPr lang="en-US" dirty="0" smtClean="0"/>
              <a:t>, [-4, -4], [-4, -4], down size to 128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786" y="2402235"/>
            <a:ext cx="4599214" cy="3213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42" y="2402235"/>
            <a:ext cx="4552397" cy="3213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8896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Image for batch 7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14171" y="6207114"/>
            <a:ext cx="1517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 break point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37600" y="6207114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 the end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591" y="1770970"/>
            <a:ext cx="4398178" cy="4352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384" y="1770970"/>
            <a:ext cx="4329694" cy="4352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2034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result (from batch 6) - unconditional</a:t>
            </a:r>
            <a:endParaRPr lang="en-US" dirty="0"/>
          </a:p>
        </p:txBody>
      </p:sp>
      <p:pic>
        <p:nvPicPr>
          <p:cNvPr id="1027" name="Picture 3" descr="C:\Users\1zl\Downloads\unconditional_ga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370" y="1796141"/>
            <a:ext cx="4871811" cy="4871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3106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result (from batch 7) - unconditional</a:t>
            </a:r>
            <a:endParaRPr lang="en-US" dirty="0"/>
          </a:p>
        </p:txBody>
      </p:sp>
      <p:pic>
        <p:nvPicPr>
          <p:cNvPr id="2050" name="Picture 2" descr="C:\Users\1zl\Downloads\conditional_ga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371" y="1789859"/>
            <a:ext cx="6139542" cy="4839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129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3EF5C3-087A-4B1C-90CC-C5F2B4450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image preprocess using ImageJ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038" y="1741715"/>
            <a:ext cx="2676525" cy="260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C:\Users\1zl\Downloads\Datasets\jpeg\13\ZD_BV24_JournalV_1_s1_t9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741715"/>
            <a:ext cx="260985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4669971" y="2573111"/>
            <a:ext cx="1322615" cy="1028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443039" y="4865914"/>
            <a:ext cx="79486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Each image stack has 30 slices. I only use the 10</a:t>
            </a:r>
            <a:r>
              <a:rPr lang="en-US" sz="2000" baseline="30000" dirty="0" smtClean="0"/>
              <a:t>th</a:t>
            </a:r>
            <a:r>
              <a:rPr lang="en-US" sz="2000" dirty="0" smtClean="0"/>
              <a:t>-20</a:t>
            </a:r>
            <a:r>
              <a:rPr lang="en-US" sz="2000" baseline="30000" dirty="0" smtClean="0"/>
              <a:t>th</a:t>
            </a:r>
            <a:r>
              <a:rPr lang="en-US" sz="2000" dirty="0" smtClean="0"/>
              <a:t>, as they look similar in shape and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We have 76 stacks, resulting in 760 training images.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34062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for batch 1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06" y="2280660"/>
            <a:ext cx="4568930" cy="3205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083" y="2311621"/>
            <a:ext cx="4674677" cy="3270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84142" y="1805553"/>
            <a:ext cx="3140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Adam </a:t>
            </a:r>
            <a:r>
              <a:rPr lang="en-US" dirty="0" err="1" smtClean="0"/>
              <a:t>optimizor</a:t>
            </a:r>
            <a:r>
              <a:rPr lang="en-US" dirty="0" smtClean="0"/>
              <a:t>, [-4, -4], [-5, -4]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83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Image for batch 1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100" y="1879869"/>
            <a:ext cx="4328762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17" y="1826922"/>
            <a:ext cx="4487002" cy="444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50308" y="6391780"/>
            <a:ext cx="1505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Unconditional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901553" y="6360784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Conditional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17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for batch 2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84142" y="1805553"/>
            <a:ext cx="345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RMSProp</a:t>
            </a:r>
            <a:r>
              <a:rPr lang="en-US" dirty="0" smtClean="0"/>
              <a:t> </a:t>
            </a:r>
            <a:r>
              <a:rPr lang="en-US" dirty="0" err="1" smtClean="0"/>
              <a:t>optimizor</a:t>
            </a:r>
            <a:r>
              <a:rPr lang="en-US" dirty="0" smtClean="0"/>
              <a:t>, [-4, -4], [-5, -4]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41" y="2402237"/>
            <a:ext cx="4499639" cy="3180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824" y="2402235"/>
            <a:ext cx="4502136" cy="3180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3543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Image for batch 2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50308" y="6391780"/>
            <a:ext cx="1505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Unconditional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901553" y="6360784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Conditional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371" y="1826922"/>
            <a:ext cx="4441737" cy="444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701" y="1826921"/>
            <a:ext cx="4430154" cy="444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8662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for batch 3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84142" y="1805553"/>
            <a:ext cx="3140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Adam </a:t>
            </a:r>
            <a:r>
              <a:rPr lang="en-US" dirty="0" err="1" smtClean="0"/>
              <a:t>optimizor</a:t>
            </a:r>
            <a:r>
              <a:rPr lang="en-US" dirty="0" smtClean="0"/>
              <a:t>, [-5, -5], [-6, -5]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42" y="2402235"/>
            <a:ext cx="4626807" cy="324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2402235"/>
            <a:ext cx="4618495" cy="3241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8210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Image for batch 3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50308" y="6391780"/>
            <a:ext cx="1505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Unconditional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901553" y="6360784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Conditional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621" y="1826919"/>
            <a:ext cx="4407349" cy="444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43" y="1829649"/>
            <a:ext cx="4407349" cy="444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9444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for batch 4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84142" y="1805553"/>
            <a:ext cx="3140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Adam </a:t>
            </a:r>
            <a:r>
              <a:rPr lang="en-US" dirty="0" err="1" smtClean="0"/>
              <a:t>optimizor</a:t>
            </a:r>
            <a:r>
              <a:rPr lang="en-US" dirty="0" smtClean="0"/>
              <a:t>, [-4, -4], [-4, -4]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377" y="2402235"/>
            <a:ext cx="4637850" cy="3241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928" y="2174885"/>
            <a:ext cx="5051813" cy="3468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457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264</Words>
  <Application>Microsoft Office PowerPoint</Application>
  <PresentationFormat>Custom</PresentationFormat>
  <Paragraphs>42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Wasserstein GAN  for cell images</vt:lpstr>
      <vt:lpstr>Input image preprocess using ImageJ</vt:lpstr>
      <vt:lpstr>Loss for batch 1</vt:lpstr>
      <vt:lpstr>Sample Image for batch 1</vt:lpstr>
      <vt:lpstr>Loss for batch 2</vt:lpstr>
      <vt:lpstr>Sample Image for batch 2</vt:lpstr>
      <vt:lpstr>Loss for batch 3</vt:lpstr>
      <vt:lpstr>Sample Image for batch 3</vt:lpstr>
      <vt:lpstr>Loss for batch 4</vt:lpstr>
      <vt:lpstr>Sample Image for batch 4</vt:lpstr>
      <vt:lpstr>Loss for batch 5</vt:lpstr>
      <vt:lpstr>Sample Image for batch 5</vt:lpstr>
      <vt:lpstr>Loss for batch 6</vt:lpstr>
      <vt:lpstr>Sample Image for batch 6</vt:lpstr>
      <vt:lpstr>Loss for batch 7</vt:lpstr>
      <vt:lpstr>Sample Image for batch 7</vt:lpstr>
      <vt:lpstr>Final result (from batch 6) - unconditional</vt:lpstr>
      <vt:lpstr>Final result (from batch 7) - unconditional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ACGAN &amp; SSCGAN</dc:title>
  <dc:creator>Zheng Lu</dc:creator>
  <cp:lastModifiedBy>Lu, Zheng</cp:lastModifiedBy>
  <cp:revision>32</cp:revision>
  <dcterms:created xsi:type="dcterms:W3CDTF">2018-01-25T19:11:49Z</dcterms:created>
  <dcterms:modified xsi:type="dcterms:W3CDTF">2018-02-05T19:05:42Z</dcterms:modified>
</cp:coreProperties>
</file>

<file path=docProps/thumbnail.jpeg>
</file>